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90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59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Seagate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Hendry Zal</dc:creator>
  <cp:lastModifiedBy>Hendry Zal</cp:lastModifiedBy>
  <cp:revision>2</cp:revision>
  <dcterms:created xsi:type="dcterms:W3CDTF">2015-10-01T02:27:08Z</dcterms:created>
  <dcterms:modified xsi:type="dcterms:W3CDTF">2015-10-01T02:33:41Z</dcterms:modified>
</cp:coreProperties>
</file>