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136</Words>
  <Application>Microsoft Office PowerPoint</Application>
  <PresentationFormat>와이드스크린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박승욱</dc:creator>
  <cp:lastModifiedBy>박승욱</cp:lastModifiedBy>
  <cp:revision>5</cp:revision>
  <dcterms:created xsi:type="dcterms:W3CDTF">2015-04-22T05:11:20Z</dcterms:created>
  <dcterms:modified xsi:type="dcterms:W3CDTF">2015-06-09T05:08:11Z</dcterms:modified>
</cp:coreProperties>
</file>